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Playfair Display"/>
      <p:regular r:id="rId13"/>
      <p:bold r:id="rId14"/>
      <p:italic r:id="rId15"/>
      <p:boldItalic r:id="rId16"/>
    </p:embeddedFont>
    <p:embeddedFont>
      <p:font typeface="Montserrat"/>
      <p:regular r:id="rId17"/>
      <p:bold r:id="rId18"/>
      <p:italic r:id="rId19"/>
      <p:boldItalic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font" Target="fonts/PlayfairDisplay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layfairDisplay-italic.fntdata"/><Relationship Id="rId14" Type="http://schemas.openxmlformats.org/officeDocument/2006/relationships/font" Target="fonts/PlayfairDisplay-bold.fntdata"/><Relationship Id="rId17" Type="http://schemas.openxmlformats.org/officeDocument/2006/relationships/font" Target="fonts/Montserrat-regular.fntdata"/><Relationship Id="rId16" Type="http://schemas.openxmlformats.org/officeDocument/2006/relationships/font" Target="fonts/PlayfairDispl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62c63656b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62c63656b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62c6365f1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62c6365f1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62c6365f1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62c6365f1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62c6365f1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62c6365f1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62d4ef16a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62d4ef16a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62d4ef16a1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62d4ef16a1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MLcDi4LlHwDbBz2t9rn3DzkCJ4jNYwxJ/view" TargetMode="External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3lsYeo0jizllVNCrY8eCUoKQabnNsVpR/view" TargetMode="External"/><Relationship Id="rId4" Type="http://schemas.openxmlformats.org/officeDocument/2006/relationships/image" Target="../media/image1.jpg"/><Relationship Id="rId10" Type="http://schemas.openxmlformats.org/officeDocument/2006/relationships/image" Target="../media/image4.jpg"/><Relationship Id="rId9" Type="http://schemas.openxmlformats.org/officeDocument/2006/relationships/hyperlink" Target="http://drive.google.com/file/d/1kfRFFdvuKteo6L6_3vH0cuIRP22ByXjg/view" TargetMode="External"/><Relationship Id="rId5" Type="http://schemas.openxmlformats.org/officeDocument/2006/relationships/hyperlink" Target="http://drive.google.com/file/d/1F_SjfBbnsLMDyliDoHhz5AiIg0k5TqKV/view" TargetMode="External"/><Relationship Id="rId6" Type="http://schemas.openxmlformats.org/officeDocument/2006/relationships/image" Target="../media/image5.jpg"/><Relationship Id="rId7" Type="http://schemas.openxmlformats.org/officeDocument/2006/relationships/hyperlink" Target="http://drive.google.com/file/d/1Kzvzx5CGc7pnP2sttmjyvvcQccsbUin2/view" TargetMode="External"/><Relationship Id="rId8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3 Dudes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8"/>
              <a:buFont typeface="Arial"/>
              <a:buNone/>
            </a:pPr>
            <a:r>
              <a:rPr lang="en" sz="1300"/>
              <a:t>By: Logan Rosser, Kaleb Maulding, Connor Ostrowski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Doom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280800" y="1303600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Single Player</a:t>
            </a:r>
            <a:r>
              <a:rPr lang="en"/>
              <a:t> First Person Shooter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Used pygame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</a:t>
            </a:r>
            <a:r>
              <a:rPr lang="en"/>
              <a:t>aycasting Algorithm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Map and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Different Guns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NPC 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1875" y="1360575"/>
            <a:ext cx="4276552" cy="276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CHANGES MADE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8092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entire game was made and finished after midterm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Added more sprites around the map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Added different NPC’s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9652" y="2054575"/>
            <a:ext cx="4384348" cy="286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350" y="2771450"/>
            <a:ext cx="3314309" cy="2147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Plans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More levels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Pause Menu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Ammo drops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Melee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Transition</a:t>
            </a:r>
            <a:r>
              <a:rPr lang="en"/>
              <a:t> to game engine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Ammo drops, powerup drops, and more misc item drops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65750" y="1234075"/>
            <a:ext cx="38823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Process to run game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Clone our repo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Download pygame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Run main.py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Guns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Unique animation, animation time,  and damage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7" title="Gun Testing - Trim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7275" y="602188"/>
            <a:ext cx="4572000" cy="393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65750" y="1234075"/>
            <a:ext cx="38823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Enemies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Unique animations, damage, health, attack distance, attack speed, and accuracy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On death every enemy will drop a healthpack which heals the player for a percentage of their current health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8" title="Cacoa Demon - Trim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4450" y="803750"/>
            <a:ext cx="1751400" cy="93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 title="Cyber Demon - Trim.mk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35575" y="803750"/>
            <a:ext cx="1751400" cy="93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 title="Soldier - Trim.mkv">
            <a:hlinkClick r:id="rId7"/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16175" y="2434563"/>
            <a:ext cx="1751400" cy="93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 title="Guy - Trim.mkv">
            <a:hlinkClick r:id="rId9"/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24450" y="2415163"/>
            <a:ext cx="1751400" cy="9726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5135600" y="441150"/>
            <a:ext cx="17514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Cyberdemon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9" name="Google Shape;99;p18"/>
          <p:cNvSpPr txBox="1"/>
          <p:nvPr/>
        </p:nvSpPr>
        <p:spPr>
          <a:xfrm>
            <a:off x="7024475" y="470075"/>
            <a:ext cx="1751400" cy="2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Cacodemon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7024450" y="2077425"/>
            <a:ext cx="1751400" cy="2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“Guy”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5116175" y="2089425"/>
            <a:ext cx="1751400" cy="2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Soldier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Difficulties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Raycasting made adding in sprites difficult (They fly away in the air)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How the map is layed out makes adding sprites to specific spots you want </a:t>
            </a:r>
            <a:r>
              <a:rPr lang="en"/>
              <a:t>tedious</a:t>
            </a:r>
            <a:r>
              <a:rPr lang="en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Pathfinding makes it so you cannot place enemies in certain spots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